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30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5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266495" y="3347527"/>
            <a:ext cx="2054827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applications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54149" y="3657358"/>
            <a:ext cx="1982028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Open on 2/04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European Union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Finding new teammates starts here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28C298B8-7C9A-FFFC-7DEB-B451FC27E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27" b="4109"/>
          <a:stretch/>
        </p:blipFill>
        <p:spPr>
          <a:xfrm>
            <a:off x="180901" y="3966863"/>
            <a:ext cx="1068726" cy="96826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EuropeAN Union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FFD5839-34D3-89D8-1C5B-BC5B96951D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4330A5-DC48-F1D6-4778-9763B228E6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237437" y="3659357"/>
            <a:ext cx="2197833" cy="283126"/>
          </a:xfrm>
        </p:spPr>
        <p:txBody>
          <a:bodyPr/>
          <a:lstStyle/>
          <a:p>
            <a:r>
              <a:rPr lang="fr-FR" dirty="0"/>
              <a:t>Open on 30/10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BE615B-3822-FB3E-1BAD-62D58EBF02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EA62B7-2211-9B79-2F0E-63BBF9B5B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2418" y="3950369"/>
            <a:ext cx="993866" cy="99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A8C808-DCA4-4A7A-92FD-C085771D81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11710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117</cp:revision>
  <dcterms:created xsi:type="dcterms:W3CDTF">2021-04-28T16:14:15Z</dcterms:created>
  <dcterms:modified xsi:type="dcterms:W3CDTF">2025-09-02T14:03:44Z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2025-09-02T14:03:43Z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0b87a0fe-a2ac-42e1-aa5d-82df7a0670db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